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12/22/2019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smtClean="0"/>
              <a:t>زهرة النيل</a:t>
            </a:r>
            <a:endParaRPr lang="en-US" dirty="0"/>
          </a:p>
        </p:txBody>
      </p:sp>
      <p:sp>
        <p:nvSpPr>
          <p:cNvPr id="3" name="Content Placeholder 2"/>
          <p:cNvSpPr>
            <a:spLocks noGrp="1"/>
          </p:cNvSpPr>
          <p:nvPr>
            <p:ph idx="1"/>
          </p:nvPr>
        </p:nvSpPr>
        <p:spPr/>
        <p:txBody>
          <a:bodyPr/>
          <a:lstStyle/>
          <a:p>
            <a:pPr algn="r" rtl="1"/>
            <a:r>
              <a:rPr lang="ar-SA" dirty="0"/>
              <a:t>عتبر نبات زهرة النيل من اخطر النباتات ضرراً على الإنسان وبيئته في العالم</a:t>
            </a:r>
            <a:r>
              <a:rPr lang="en-US" dirty="0"/>
              <a:t>.</a:t>
            </a:r>
          </a:p>
          <a:p>
            <a:pPr algn="r" rtl="1"/>
            <a:r>
              <a:rPr lang="ar-SA" dirty="0"/>
              <a:t>لأنه يستهلك كميات كبيرة من المياه</a:t>
            </a:r>
            <a:endParaRPr lang="en-US" dirty="0"/>
          </a:p>
          <a:p>
            <a:pPr algn="r" rtl="1"/>
            <a:r>
              <a:rPr lang="ar-SA" dirty="0"/>
              <a:t>إذ يقدر استهلاك النبات الواحد حوالي لتر من الماء يومياً</a:t>
            </a:r>
            <a:r>
              <a:rPr lang="en-US" dirty="0"/>
              <a:t>.</a:t>
            </a:r>
          </a:p>
          <a:p>
            <a:pPr algn="r" rtl="1"/>
            <a:r>
              <a:rPr lang="ar-SA" dirty="0"/>
              <a:t>ولكن يمكن الاستفادة من نباتات ورد النيل في عدة استخدامات تعود على المجتمع بالنفع العام منها</a:t>
            </a:r>
            <a:r>
              <a:rPr lang="en-US" dirty="0"/>
              <a:t> .</a:t>
            </a:r>
          </a:p>
          <a:p>
            <a:pPr algn="r" rtl="1"/>
            <a:endParaRPr lang="en-US" dirty="0"/>
          </a:p>
        </p:txBody>
      </p:sp>
    </p:spTree>
    <p:extLst>
      <p:ext uri="{BB962C8B-B14F-4D97-AF65-F5344CB8AC3E}">
        <p14:creationId xmlns:p14="http://schemas.microsoft.com/office/powerpoint/2010/main" val="66033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smtClean="0"/>
              <a:t>استخدامات زهرة النيل</a:t>
            </a:r>
            <a:endParaRPr lang="en-US" dirty="0"/>
          </a:p>
        </p:txBody>
      </p:sp>
      <p:sp>
        <p:nvSpPr>
          <p:cNvPr id="3" name="Content Placeholder 2"/>
          <p:cNvSpPr>
            <a:spLocks noGrp="1"/>
          </p:cNvSpPr>
          <p:nvPr>
            <p:ph idx="1"/>
          </p:nvPr>
        </p:nvSpPr>
        <p:spPr/>
        <p:txBody>
          <a:bodyPr>
            <a:normAutofit/>
          </a:bodyPr>
          <a:lstStyle/>
          <a:p>
            <a:pPr algn="r" rtl="1">
              <a:lnSpc>
                <a:spcPct val="150000"/>
              </a:lnSpc>
            </a:pPr>
            <a:r>
              <a:rPr lang="en-US" dirty="0" smtClean="0"/>
              <a:t>.</a:t>
            </a:r>
            <a:r>
              <a:rPr lang="en-US" sz="2000" dirty="0"/>
              <a:t>1</a:t>
            </a:r>
            <a:r>
              <a:rPr lang="en-US" sz="2000" dirty="0" smtClean="0"/>
              <a:t> </a:t>
            </a:r>
            <a:r>
              <a:rPr lang="ar-SA" sz="2000" dirty="0"/>
              <a:t>استخدم ورد النيل في علف الماشية وذلك بإضافته إلى الأعلاف الخضراء بنسبة مقننة وذلك لما له من قيمة غذائية عالية ويستخدم في صورة دريس أو علف أخضر</a:t>
            </a:r>
            <a:r>
              <a:rPr lang="en-US" sz="2000" dirty="0"/>
              <a:t>.</a:t>
            </a:r>
          </a:p>
          <a:p>
            <a:pPr algn="r" rtl="1">
              <a:lnSpc>
                <a:spcPct val="150000"/>
              </a:lnSpc>
            </a:pPr>
            <a:r>
              <a:rPr lang="en-US" sz="2000" dirty="0"/>
              <a:t>2. </a:t>
            </a:r>
            <a:r>
              <a:rPr lang="ar-SA" sz="2000" dirty="0"/>
              <a:t>استخدام ورد النيل في صناعة السماد العضوي وذلك بإضافته إلى مكونات السماد العضوي مع القش والمخلفات الزراعية والمخلفات الحيوانية ويتميز هذا النبات بأنه يحتوى على عناصر غذائية كثيرة تستفيد منها التربة</a:t>
            </a:r>
            <a:endParaRPr lang="en-US" sz="2000" dirty="0"/>
          </a:p>
          <a:p>
            <a:pPr algn="r" rtl="1"/>
            <a:endParaRPr lang="en-US" dirty="0"/>
          </a:p>
        </p:txBody>
      </p:sp>
    </p:spTree>
    <p:extLst>
      <p:ext uri="{BB962C8B-B14F-4D97-AF65-F5344CB8AC3E}">
        <p14:creationId xmlns:p14="http://schemas.microsoft.com/office/powerpoint/2010/main" val="1177204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rtl="1">
              <a:lnSpc>
                <a:spcPct val="200000"/>
              </a:lnSpc>
            </a:pPr>
            <a:r>
              <a:rPr lang="en-US" sz="2400" dirty="0" smtClean="0"/>
              <a:t>.3 </a:t>
            </a:r>
            <a:r>
              <a:rPr lang="ar-SA" sz="2400" dirty="0"/>
              <a:t>استخدام نبات ورد النيل في صناعة الورق</a:t>
            </a:r>
            <a:endParaRPr lang="en-US" sz="2400" dirty="0"/>
          </a:p>
          <a:p>
            <a:pPr algn="r" rtl="1">
              <a:lnSpc>
                <a:spcPct val="200000"/>
              </a:lnSpc>
            </a:pPr>
            <a:r>
              <a:rPr lang="en-US" sz="2400" dirty="0"/>
              <a:t>4. </a:t>
            </a:r>
            <a:r>
              <a:rPr lang="ar-SA" sz="2400" dirty="0"/>
              <a:t>استخدام نبات ورد النيل في صناعة الخشب الحبيبي</a:t>
            </a:r>
            <a:endParaRPr lang="en-US" sz="2400" dirty="0"/>
          </a:p>
          <a:p>
            <a:pPr algn="r" rtl="1">
              <a:lnSpc>
                <a:spcPct val="200000"/>
              </a:lnSpc>
            </a:pPr>
            <a:r>
              <a:rPr lang="en-US" sz="2400" dirty="0"/>
              <a:t>5. </a:t>
            </a:r>
            <a:r>
              <a:rPr lang="ar-SA" sz="2400" dirty="0"/>
              <a:t>استخدام نبات ورد النيل في صناعة الوقود الحيوي </a:t>
            </a:r>
            <a:endParaRPr lang="en-US" sz="2400" dirty="0"/>
          </a:p>
          <a:p>
            <a:pPr algn="r" rtl="1">
              <a:lnSpc>
                <a:spcPct val="200000"/>
              </a:lnSpc>
            </a:pPr>
            <a:r>
              <a:rPr lang="ar-SA" sz="2400" dirty="0"/>
              <a:t> </a:t>
            </a:r>
            <a:endParaRPr lang="en-US" sz="2400" dirty="0"/>
          </a:p>
        </p:txBody>
      </p:sp>
    </p:spTree>
    <p:extLst>
      <p:ext uri="{BB962C8B-B14F-4D97-AF65-F5344CB8AC3E}">
        <p14:creationId xmlns:p14="http://schemas.microsoft.com/office/powerpoint/2010/main" val="322753226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TotalTime>
  <Words>145</Words>
  <Application>Microsoft Office PowerPoint</Application>
  <PresentationFormat>Widescreen</PresentationFormat>
  <Paragraphs>12</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Tahoma</vt:lpstr>
      <vt:lpstr>Trebuchet MS</vt:lpstr>
      <vt:lpstr>Wingdings 3</vt:lpstr>
      <vt:lpstr>Facet</vt:lpstr>
      <vt:lpstr>زهرة النيل</vt:lpstr>
      <vt:lpstr>استخدامات زهرة النيل</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زهرة النيل</dc:title>
  <dc:creator>Lenovo</dc:creator>
  <cp:lastModifiedBy>Lenovo</cp:lastModifiedBy>
  <cp:revision>2</cp:revision>
  <dcterms:created xsi:type="dcterms:W3CDTF">2019-12-22T17:11:44Z</dcterms:created>
  <dcterms:modified xsi:type="dcterms:W3CDTF">2019-12-22T17:20:57Z</dcterms:modified>
</cp:coreProperties>
</file>